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37374" y="937374"/>
            <a:ext cx="8410967" cy="8410967"/>
            <a:chOff x="4937374" y="937374"/>
            <a:chExt cx="8410967" cy="84109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7374" y="937374"/>
              <a:ext cx="8410967" cy="84109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37325" y="749853"/>
            <a:ext cx="26809414" cy="133147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10970" y="6767810"/>
            <a:ext cx="6153750" cy="13734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237" y="29730"/>
            <a:ext cx="6235993" cy="19734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9253" y="2036069"/>
            <a:ext cx="8428366" cy="3734510"/>
            <a:chOff x="619253" y="2036069"/>
            <a:chExt cx="8428366" cy="373451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253" y="2036069"/>
              <a:ext cx="8428366" cy="3734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8095" y="2036069"/>
            <a:ext cx="8428366" cy="3734510"/>
            <a:chOff x="9238095" y="2036069"/>
            <a:chExt cx="8428366" cy="37345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8095" y="2036069"/>
              <a:ext cx="8428366" cy="3734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9253" y="5937132"/>
            <a:ext cx="8428366" cy="3734510"/>
            <a:chOff x="619253" y="5937132"/>
            <a:chExt cx="8428366" cy="37345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253" y="5937132"/>
              <a:ext cx="8428366" cy="37345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38095" y="5937132"/>
            <a:ext cx="8428366" cy="3734510"/>
            <a:chOff x="9238095" y="5937132"/>
            <a:chExt cx="8428366" cy="37345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8095" y="5937132"/>
              <a:ext cx="8428366" cy="37345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08657" y="3505609"/>
            <a:ext cx="2236658" cy="2264970"/>
            <a:chOff x="6808657" y="3505609"/>
            <a:chExt cx="2236658" cy="22649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8657" y="3505609"/>
              <a:ext cx="2236658" cy="22649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38095" y="3505609"/>
            <a:ext cx="2236658" cy="2264970"/>
            <a:chOff x="9238095" y="3505609"/>
            <a:chExt cx="2236658" cy="22649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8095" y="3505609"/>
              <a:ext cx="2236658" cy="22649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38095" y="5927608"/>
            <a:ext cx="2236658" cy="2264970"/>
            <a:chOff x="9238095" y="5927608"/>
            <a:chExt cx="2236658" cy="226497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8095" y="5927608"/>
              <a:ext cx="2236658" cy="22649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08657" y="5937132"/>
            <a:ext cx="2236658" cy="2264970"/>
            <a:chOff x="6808657" y="5937132"/>
            <a:chExt cx="2236658" cy="22649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8657" y="5937132"/>
              <a:ext cx="2236658" cy="22649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39752" y="3928026"/>
            <a:ext cx="2180922" cy="27022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37006" y="4010568"/>
            <a:ext cx="2373738" cy="25397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82867" y="5388572"/>
            <a:ext cx="2199397" cy="269268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8734" y="5364877"/>
            <a:ext cx="2303578" cy="270220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9847" y="1774282"/>
            <a:ext cx="3673673" cy="179395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00015" y="1783803"/>
            <a:ext cx="5080825" cy="164157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36336" y="8531346"/>
            <a:ext cx="5420063" cy="176539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9847" y="8531346"/>
            <a:ext cx="3345644" cy="164158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64707" y="2099431"/>
            <a:ext cx="3436687" cy="91172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89526" y="2116069"/>
            <a:ext cx="3262963" cy="10832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46669" y="8801745"/>
            <a:ext cx="2545201" cy="9212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93278" y="8803193"/>
            <a:ext cx="3598249" cy="110347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8303" y="2847916"/>
            <a:ext cx="7001193" cy="239804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77607" y="2871474"/>
            <a:ext cx="8442650" cy="186471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4638" y="6143450"/>
            <a:ext cx="6754860" cy="186471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06954" y="5999668"/>
            <a:ext cx="7994041" cy="2931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237" y="29730"/>
            <a:ext cx="4997612" cy="20019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5138" y="3229968"/>
            <a:ext cx="4095552" cy="4044463"/>
            <a:chOff x="485138" y="3229968"/>
            <a:chExt cx="4095552" cy="404446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138" y="3229968"/>
              <a:ext cx="4095552" cy="40444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13086" y="4999516"/>
            <a:ext cx="4095552" cy="4044463"/>
            <a:chOff x="4913086" y="4999516"/>
            <a:chExt cx="4095552" cy="40444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3086" y="4999516"/>
              <a:ext cx="4095552" cy="4044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9424" y="2379142"/>
            <a:ext cx="4095552" cy="4044463"/>
            <a:chOff x="9439424" y="2379142"/>
            <a:chExt cx="4095552" cy="40444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9424" y="2379142"/>
              <a:ext cx="4095552" cy="40444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03268" y="2955387"/>
            <a:ext cx="534212" cy="895669"/>
            <a:chOff x="2303268" y="2955387"/>
            <a:chExt cx="534212" cy="8956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3268" y="2955387"/>
              <a:ext cx="534212" cy="895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68675" y="4691983"/>
            <a:ext cx="534212" cy="895669"/>
            <a:chOff x="6768675" y="4691983"/>
            <a:chExt cx="534212" cy="8956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8675" y="4691983"/>
              <a:ext cx="534212" cy="895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20094" y="1931307"/>
            <a:ext cx="534212" cy="895669"/>
            <a:chOff x="11220094" y="1931307"/>
            <a:chExt cx="534212" cy="8956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0094" y="1931307"/>
              <a:ext cx="534212" cy="89566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4540" y="4176053"/>
            <a:ext cx="3502726" cy="19517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35206" y="5796804"/>
            <a:ext cx="2915737" cy="29581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61422" y="3077591"/>
            <a:ext cx="2754375" cy="29581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35120" y="5221855"/>
            <a:ext cx="4095552" cy="4044463"/>
            <a:chOff x="13835120" y="5221855"/>
            <a:chExt cx="4095552" cy="40444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5120" y="5221855"/>
              <a:ext cx="4095552" cy="40444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15790" y="4774021"/>
            <a:ext cx="534212" cy="895669"/>
            <a:chOff x="15615790" y="4774021"/>
            <a:chExt cx="534212" cy="8956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15790" y="4774021"/>
              <a:ext cx="534212" cy="89566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30035" y="5990165"/>
            <a:ext cx="4144139" cy="25644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237" y="29730"/>
            <a:ext cx="3959288" cy="17422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56117" y="5218329"/>
            <a:ext cx="3124686" cy="4718756"/>
            <a:chOff x="14656117" y="5218329"/>
            <a:chExt cx="3124686" cy="47187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56117" y="5218329"/>
              <a:ext cx="3124686" cy="47187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4602" y="2203093"/>
            <a:ext cx="13899560" cy="6836733"/>
            <a:chOff x="574602" y="2203093"/>
            <a:chExt cx="13899560" cy="68367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602" y="2203093"/>
              <a:ext cx="13899560" cy="68367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74953" y="3558201"/>
            <a:ext cx="2513029" cy="2513029"/>
            <a:chOff x="15974953" y="3558201"/>
            <a:chExt cx="2513029" cy="2513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20000">
              <a:off x="15974953" y="3558201"/>
              <a:ext cx="2513029" cy="25130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54722" y="2862724"/>
            <a:ext cx="2847129" cy="2847129"/>
            <a:chOff x="14754722" y="2862724"/>
            <a:chExt cx="2847129" cy="28471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754722" y="2862724"/>
              <a:ext cx="2847129" cy="28471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26146" y="3530196"/>
            <a:ext cx="2451537" cy="2451537"/>
            <a:chOff x="13926146" y="3530196"/>
            <a:chExt cx="2451537" cy="24515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920000">
              <a:off x="13926146" y="3530196"/>
              <a:ext cx="2451537" cy="24515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300" y="2700698"/>
            <a:ext cx="13474132" cy="58924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8503" y="1107934"/>
            <a:ext cx="19399622" cy="112384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33995" y="5717963"/>
            <a:ext cx="5122520" cy="13749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237" y="29730"/>
            <a:ext cx="5026184" cy="19734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6060" y="2619048"/>
            <a:ext cx="3866667" cy="3866667"/>
            <a:chOff x="396060" y="2619048"/>
            <a:chExt cx="3866667" cy="386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060" y="2619048"/>
              <a:ext cx="3866667" cy="3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8369" y="2619048"/>
            <a:ext cx="3866667" cy="3866667"/>
            <a:chOff x="4938369" y="2619048"/>
            <a:chExt cx="3866667" cy="386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8369" y="2619048"/>
              <a:ext cx="3866667" cy="3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0679" y="2619048"/>
            <a:ext cx="3866667" cy="3866667"/>
            <a:chOff x="9480679" y="2619048"/>
            <a:chExt cx="3866667" cy="3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0679" y="2619048"/>
              <a:ext cx="3866667" cy="3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2988" y="2619048"/>
            <a:ext cx="3866667" cy="3866667"/>
            <a:chOff x="14022988" y="2619048"/>
            <a:chExt cx="3866667" cy="38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2988" y="2619048"/>
              <a:ext cx="3866667" cy="38666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470" y="6409526"/>
            <a:ext cx="3108126" cy="9219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421" y="7196820"/>
            <a:ext cx="4579433" cy="204933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53783" y="6409526"/>
            <a:ext cx="2428202" cy="9029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2830" y="7139678"/>
            <a:ext cx="2173118" cy="16285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6097" y="6409526"/>
            <a:ext cx="2418859" cy="9020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5144" y="7139678"/>
            <a:ext cx="2491128" cy="16285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38383" y="6409526"/>
            <a:ext cx="2447430" cy="9020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32001" y="7139678"/>
            <a:ext cx="3882918" cy="15731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237" y="29730"/>
            <a:ext cx="6093136" cy="17517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67868" y="-1408532"/>
            <a:ext cx="31221450" cy="140239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8571"/>
            <a:ext cx="18313100" cy="10358347"/>
            <a:chOff x="0" y="-28571"/>
            <a:chExt cx="18313100" cy="103583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8571"/>
              <a:ext cx="18313100" cy="103583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237" y="29730"/>
            <a:ext cx="13067164" cy="17993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602" y="3278791"/>
            <a:ext cx="15404103" cy="4552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2189" y="6365942"/>
            <a:ext cx="2382507" cy="107143"/>
            <a:chOff x="13622189" y="6365942"/>
            <a:chExt cx="2382507" cy="10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700000">
              <a:off x="13622189" y="6365942"/>
              <a:ext cx="2382507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43833" y="6933414"/>
            <a:ext cx="3206740" cy="107143"/>
            <a:chOff x="8543833" y="6933414"/>
            <a:chExt cx="3206740" cy="10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740000">
              <a:off x="8543833" y="6933414"/>
              <a:ext cx="3206740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3470" y="6966231"/>
            <a:ext cx="3515311" cy="107143"/>
            <a:chOff x="6183470" y="6966231"/>
            <a:chExt cx="3515311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820000">
              <a:off x="6183470" y="6966231"/>
              <a:ext cx="3515311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51932" y="6400574"/>
            <a:ext cx="2520622" cy="107143"/>
            <a:chOff x="2151932" y="6400574"/>
            <a:chExt cx="2520622" cy="10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700000">
              <a:off x="2151932" y="6400574"/>
              <a:ext cx="2520622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16488" y="3327637"/>
            <a:ext cx="1252739" cy="107143"/>
            <a:chOff x="8516488" y="3327637"/>
            <a:chExt cx="1252739" cy="10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516488" y="3327637"/>
              <a:ext cx="1252739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48401" y="3639972"/>
            <a:ext cx="628694" cy="107143"/>
            <a:chOff x="4148401" y="3639972"/>
            <a:chExt cx="628694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580000">
              <a:off x="4148401" y="3639972"/>
              <a:ext cx="628694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52720" y="3663060"/>
            <a:ext cx="582049" cy="107143"/>
            <a:chOff x="13552720" y="3663060"/>
            <a:chExt cx="582049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60000">
              <a:off x="13552720" y="3663060"/>
              <a:ext cx="582049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53551" y="3383658"/>
            <a:ext cx="9397081" cy="107143"/>
            <a:chOff x="4453551" y="3383658"/>
            <a:chExt cx="9397081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3551" y="3383658"/>
              <a:ext cx="9397081" cy="10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237" y="29730"/>
            <a:ext cx="5007136" cy="17803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57143" y="1275822"/>
            <a:ext cx="6171429" cy="1650365"/>
            <a:chOff x="6057143" y="1275822"/>
            <a:chExt cx="6171429" cy="165036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1275822"/>
              <a:ext cx="6171429" cy="165036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30713" y="1159417"/>
            <a:ext cx="7025475" cy="249468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959722" y="3912340"/>
            <a:ext cx="2978013" cy="1824812"/>
            <a:chOff x="2959722" y="3912340"/>
            <a:chExt cx="2978013" cy="18248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9722" y="3912340"/>
              <a:ext cx="2978013" cy="18248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653851" y="3912340"/>
            <a:ext cx="2978013" cy="1824812"/>
            <a:chOff x="7653851" y="3912340"/>
            <a:chExt cx="2978013" cy="18248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53851" y="3912340"/>
              <a:ext cx="2978013" cy="18248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47980" y="3912340"/>
            <a:ext cx="2978013" cy="1824812"/>
            <a:chOff x="12347980" y="3912340"/>
            <a:chExt cx="2978013" cy="18248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7980" y="3912340"/>
              <a:ext cx="2978013" cy="18248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17824" y="3900765"/>
            <a:ext cx="2891932" cy="236135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11953" y="3894705"/>
            <a:ext cx="2901456" cy="236135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06124" y="3869953"/>
            <a:ext cx="2901456" cy="236135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13762" y="6127628"/>
            <a:ext cx="1961256" cy="1682796"/>
            <a:chOff x="813762" y="6127628"/>
            <a:chExt cx="1961256" cy="16827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3762" y="6127628"/>
              <a:ext cx="1961256" cy="16827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14582" y="7810423"/>
            <a:ext cx="1961256" cy="1682796"/>
            <a:chOff x="3414582" y="7810423"/>
            <a:chExt cx="1961256" cy="16827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4582" y="7810423"/>
              <a:ext cx="1961256" cy="16827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84988" y="6720216"/>
            <a:ext cx="2073962" cy="107143"/>
            <a:chOff x="3384988" y="6720216"/>
            <a:chExt cx="2073962" cy="10714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60000">
              <a:off x="3384988" y="6720216"/>
              <a:ext cx="2073962" cy="10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057143" y="7856599"/>
            <a:ext cx="1961256" cy="1682796"/>
            <a:chOff x="6057143" y="7856599"/>
            <a:chExt cx="1961256" cy="168279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7143" y="7856599"/>
              <a:ext cx="1961256" cy="16827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70887" y="7810423"/>
            <a:ext cx="1961256" cy="1682796"/>
            <a:chOff x="10170887" y="7810423"/>
            <a:chExt cx="1961256" cy="168279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70887" y="7810423"/>
              <a:ext cx="1961256" cy="16827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124134" y="7107554"/>
            <a:ext cx="1961256" cy="1682796"/>
            <a:chOff x="8124134" y="7107554"/>
            <a:chExt cx="1961256" cy="168279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4134" y="7107554"/>
              <a:ext cx="1961256" cy="16827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438344" y="6368781"/>
            <a:ext cx="1370932" cy="107143"/>
            <a:chOff x="8438344" y="6368781"/>
            <a:chExt cx="1370932" cy="1071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280000">
              <a:off x="8438344" y="6368781"/>
              <a:ext cx="1370932" cy="107143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2180" y="6013029"/>
            <a:ext cx="2501015" cy="228474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12996" y="7648520"/>
            <a:ext cx="2501016" cy="228474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20927" y="8042459"/>
            <a:ext cx="2288749" cy="159903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007072" y="7269301"/>
            <a:ext cx="2241130" cy="158951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69339" y="8008253"/>
            <a:ext cx="2288749" cy="160798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2629927" y="7948951"/>
            <a:ext cx="2696066" cy="1682796"/>
            <a:chOff x="12629927" y="7948951"/>
            <a:chExt cx="2696066" cy="168279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629927" y="7948951"/>
              <a:ext cx="2696066" cy="168279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533785" y="6127628"/>
            <a:ext cx="1961256" cy="1682796"/>
            <a:chOff x="15533785" y="6127628"/>
            <a:chExt cx="1961256" cy="168279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533785" y="6127628"/>
              <a:ext cx="1961256" cy="168279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754976" y="6791785"/>
            <a:ext cx="2217043" cy="107143"/>
            <a:chOff x="12754976" y="6791785"/>
            <a:chExt cx="2217043" cy="10714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60000">
              <a:off x="12754976" y="6791785"/>
              <a:ext cx="2217043" cy="107143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482513" y="7985303"/>
            <a:ext cx="3186559" cy="188329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199879" y="6226733"/>
            <a:ext cx="2660274" cy="1778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237" y="29730"/>
            <a:ext cx="9754898" cy="17517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93575" y="2891656"/>
            <a:ext cx="3453057" cy="15969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6072014"/>
            <a:ext cx="8757287" cy="3940779"/>
            <a:chOff x="9142857" y="6072014"/>
            <a:chExt cx="8757287" cy="394077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6072014"/>
              <a:ext cx="8757287" cy="394077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189" y="7340881"/>
            <a:ext cx="8568200" cy="16159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5138" y="1675286"/>
            <a:ext cx="7073290" cy="3974305"/>
            <a:chOff x="485138" y="1675286"/>
            <a:chExt cx="7073290" cy="3974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138" y="1675286"/>
              <a:ext cx="7073290" cy="3974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27782" y="1700427"/>
            <a:ext cx="7557684" cy="3400958"/>
            <a:chOff x="5327782" y="1700427"/>
            <a:chExt cx="7557684" cy="34009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7782" y="1700427"/>
              <a:ext cx="7557684" cy="3400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831" y="1654251"/>
            <a:ext cx="8709026" cy="3919062"/>
            <a:chOff x="433831" y="1654251"/>
            <a:chExt cx="8709026" cy="39190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831" y="1654251"/>
              <a:ext cx="8709026" cy="39190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237" y="29730"/>
            <a:ext cx="9754898" cy="17517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96050" y="1931023"/>
            <a:ext cx="3332123" cy="16064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189" y="5998024"/>
            <a:ext cx="7368495" cy="16249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25973" y="4626584"/>
            <a:ext cx="8672516" cy="3902632"/>
            <a:chOff x="9225973" y="4626584"/>
            <a:chExt cx="8672516" cy="39026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5973" y="4626584"/>
              <a:ext cx="8672516" cy="390263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0991" y="8393355"/>
            <a:ext cx="2783209" cy="1606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77493" y="8529216"/>
            <a:ext cx="2228057" cy="1247111"/>
            <a:chOff x="3777493" y="8529216"/>
            <a:chExt cx="2228057" cy="1247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7493" y="8529216"/>
              <a:ext cx="2228057" cy="1247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37" y="29730"/>
            <a:ext cx="7471488" cy="1751764"/>
          </a:xfrm>
          <a:prstGeom prst="rect">
            <a:avLst/>
          </a:prstGeom>
        </p:spPr>
      </p:pic>
      <p:pic>
        <p:nvPicPr>
          <p:cNvPr id="3" name="KakaoTalk_20221227_224042351">
            <a:hlinkClick r:id="" action="ppaction://media"/>
            <a:extLst>
              <a:ext uri="{FF2B5EF4-FFF2-40B4-BE49-F238E27FC236}">
                <a16:creationId xmlns:a16="http://schemas.microsoft.com/office/drawing/2014/main" id="{C6F587F6-4EA4-26A4-6BDA-913320BE5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638300"/>
            <a:ext cx="13639800" cy="7672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802" y="2449638"/>
            <a:ext cx="17262110" cy="6171429"/>
            <a:chOff x="511802" y="2449638"/>
            <a:chExt cx="1726211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802" y="2449638"/>
              <a:ext cx="17262110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237" y="29730"/>
            <a:ext cx="3657574" cy="17517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009" y="4002945"/>
            <a:ext cx="16809142" cy="30852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Office PowerPoint</Application>
  <PresentationFormat>사용자 지정</PresentationFormat>
  <Paragraphs>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아림</cp:lastModifiedBy>
  <cp:revision>2</cp:revision>
  <dcterms:created xsi:type="dcterms:W3CDTF">2022-12-27T22:00:11Z</dcterms:created>
  <dcterms:modified xsi:type="dcterms:W3CDTF">2022-12-27T13:45:29Z</dcterms:modified>
</cp:coreProperties>
</file>